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212D4E-45B3-4DD7-948F-9B5EC95787D7}" v="13" dt="2022-10-06T08:34:39.5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>
        <p:scale>
          <a:sx n="125" d="100"/>
          <a:sy n="125" d="100"/>
        </p:scale>
        <p:origin x="-2760" y="-1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Rosas Bastidas" userId="5d8c019c-9051-4f7e-9c2b-b2217dda749d" providerId="ADAL" clId="{B7212D4E-45B3-4DD7-948F-9B5EC95787D7}"/>
    <pc:docChg chg="undo custSel modSld">
      <pc:chgData name="Natalia Rosas Bastidas" userId="5d8c019c-9051-4f7e-9c2b-b2217dda749d" providerId="ADAL" clId="{B7212D4E-45B3-4DD7-948F-9B5EC95787D7}" dt="2022-10-06T08:35:27.062" v="236" actId="1035"/>
      <pc:docMkLst>
        <pc:docMk/>
      </pc:docMkLst>
      <pc:sldChg chg="addSp delSp modSp mod">
        <pc:chgData name="Natalia Rosas Bastidas" userId="5d8c019c-9051-4f7e-9c2b-b2217dda749d" providerId="ADAL" clId="{B7212D4E-45B3-4DD7-948F-9B5EC95787D7}" dt="2022-10-06T08:35:27.062" v="236" actId="1035"/>
        <pc:sldMkLst>
          <pc:docMk/>
          <pc:sldMk cId="3072013332" sldId="256"/>
        </pc:sldMkLst>
        <pc:spChg chg="del">
          <ac:chgData name="Natalia Rosas Bastidas" userId="5d8c019c-9051-4f7e-9c2b-b2217dda749d" providerId="ADAL" clId="{B7212D4E-45B3-4DD7-948F-9B5EC95787D7}" dt="2022-10-06T08:22:16.485" v="0" actId="478"/>
          <ac:spMkLst>
            <pc:docMk/>
            <pc:sldMk cId="3072013332" sldId="256"/>
            <ac:spMk id="2" creationId="{00000000-0000-0000-0000-000000000000}"/>
          </ac:spMkLst>
        </pc:spChg>
        <pc:spChg chg="del">
          <ac:chgData name="Natalia Rosas Bastidas" userId="5d8c019c-9051-4f7e-9c2b-b2217dda749d" providerId="ADAL" clId="{B7212D4E-45B3-4DD7-948F-9B5EC95787D7}" dt="2022-10-06T08:22:38.933" v="1" actId="478"/>
          <ac:spMkLst>
            <pc:docMk/>
            <pc:sldMk cId="3072013332" sldId="256"/>
            <ac:spMk id="3" creationId="{00000000-0000-0000-0000-000000000000}"/>
          </ac:spMkLst>
        </pc:spChg>
        <pc:spChg chg="add mod">
          <ac:chgData name="Natalia Rosas Bastidas" userId="5d8c019c-9051-4f7e-9c2b-b2217dda749d" providerId="ADAL" clId="{B7212D4E-45B3-4DD7-948F-9B5EC95787D7}" dt="2022-10-06T08:30:47.464" v="116" actId="1076"/>
          <ac:spMkLst>
            <pc:docMk/>
            <pc:sldMk cId="3072013332" sldId="256"/>
            <ac:spMk id="5" creationId="{FFF42D58-ED82-6428-E1C1-D2A4633E9272}"/>
          </ac:spMkLst>
        </pc:spChg>
        <pc:spChg chg="add mod">
          <ac:chgData name="Natalia Rosas Bastidas" userId="5d8c019c-9051-4f7e-9c2b-b2217dda749d" providerId="ADAL" clId="{B7212D4E-45B3-4DD7-948F-9B5EC95787D7}" dt="2022-10-06T08:30:56.149" v="117" actId="1076"/>
          <ac:spMkLst>
            <pc:docMk/>
            <pc:sldMk cId="3072013332" sldId="256"/>
            <ac:spMk id="6" creationId="{4194F461-729B-AD09-4B1A-27A2B5A9AD6C}"/>
          </ac:spMkLst>
        </pc:spChg>
        <pc:spChg chg="add mod">
          <ac:chgData name="Natalia Rosas Bastidas" userId="5d8c019c-9051-4f7e-9c2b-b2217dda749d" providerId="ADAL" clId="{B7212D4E-45B3-4DD7-948F-9B5EC95787D7}" dt="2022-10-06T08:31:01.620" v="118" actId="1076"/>
          <ac:spMkLst>
            <pc:docMk/>
            <pc:sldMk cId="3072013332" sldId="256"/>
            <ac:spMk id="7" creationId="{A6F7C4B3-F36B-3AD1-80F5-B14D2217E68C}"/>
          </ac:spMkLst>
        </pc:spChg>
        <pc:spChg chg="add mod">
          <ac:chgData name="Natalia Rosas Bastidas" userId="5d8c019c-9051-4f7e-9c2b-b2217dda749d" providerId="ADAL" clId="{B7212D4E-45B3-4DD7-948F-9B5EC95787D7}" dt="2022-10-06T08:31:07.869" v="119" actId="1076"/>
          <ac:spMkLst>
            <pc:docMk/>
            <pc:sldMk cId="3072013332" sldId="256"/>
            <ac:spMk id="8" creationId="{AA8F0F3B-744F-5BF2-00A5-514D0FB9FF57}"/>
          </ac:spMkLst>
        </pc:spChg>
        <pc:spChg chg="add del mod">
          <ac:chgData name="Natalia Rosas Bastidas" userId="5d8c019c-9051-4f7e-9c2b-b2217dda749d" providerId="ADAL" clId="{B7212D4E-45B3-4DD7-948F-9B5EC95787D7}" dt="2022-10-06T08:31:13.956" v="121" actId="478"/>
          <ac:spMkLst>
            <pc:docMk/>
            <pc:sldMk cId="3072013332" sldId="256"/>
            <ac:spMk id="9" creationId="{21468882-4FC5-339C-8ED3-A14CE5003798}"/>
          </ac:spMkLst>
        </pc:spChg>
        <pc:spChg chg="add mod">
          <ac:chgData name="Natalia Rosas Bastidas" userId="5d8c019c-9051-4f7e-9c2b-b2217dda749d" providerId="ADAL" clId="{B7212D4E-45B3-4DD7-948F-9B5EC95787D7}" dt="2022-10-06T08:31:25.116" v="127" actId="20577"/>
          <ac:spMkLst>
            <pc:docMk/>
            <pc:sldMk cId="3072013332" sldId="256"/>
            <ac:spMk id="10" creationId="{B0672E94-E665-4244-0F27-ECB66275ADCA}"/>
          </ac:spMkLst>
        </pc:spChg>
        <pc:spChg chg="add mod">
          <ac:chgData name="Natalia Rosas Bastidas" userId="5d8c019c-9051-4f7e-9c2b-b2217dda749d" providerId="ADAL" clId="{B7212D4E-45B3-4DD7-948F-9B5EC95787D7}" dt="2022-10-06T08:31:46.338" v="132" actId="1076"/>
          <ac:spMkLst>
            <pc:docMk/>
            <pc:sldMk cId="3072013332" sldId="256"/>
            <ac:spMk id="11" creationId="{11DCD124-2897-DC6B-A9A0-C39EA847325C}"/>
          </ac:spMkLst>
        </pc:spChg>
        <pc:spChg chg="add mod">
          <ac:chgData name="Natalia Rosas Bastidas" userId="5d8c019c-9051-4f7e-9c2b-b2217dda749d" providerId="ADAL" clId="{B7212D4E-45B3-4DD7-948F-9B5EC95787D7}" dt="2022-10-06T08:35:09.290" v="232" actId="403"/>
          <ac:spMkLst>
            <pc:docMk/>
            <pc:sldMk cId="3072013332" sldId="256"/>
            <ac:spMk id="16" creationId="{5229AC6C-8608-FBBC-7297-42402AAFA3B2}"/>
          </ac:spMkLst>
        </pc:spChg>
        <pc:spChg chg="add mod">
          <ac:chgData name="Natalia Rosas Bastidas" userId="5d8c019c-9051-4f7e-9c2b-b2217dda749d" providerId="ADAL" clId="{B7212D4E-45B3-4DD7-948F-9B5EC95787D7}" dt="2022-10-06T08:35:27.062" v="236" actId="1035"/>
          <ac:spMkLst>
            <pc:docMk/>
            <pc:sldMk cId="3072013332" sldId="256"/>
            <ac:spMk id="17" creationId="{7EFB813B-BDEA-2CEA-1816-6DB511266860}"/>
          </ac:spMkLst>
        </pc:spChg>
        <pc:spChg chg="add mod">
          <ac:chgData name="Natalia Rosas Bastidas" userId="5d8c019c-9051-4f7e-9c2b-b2217dda749d" providerId="ADAL" clId="{B7212D4E-45B3-4DD7-948F-9B5EC95787D7}" dt="2022-10-06T08:35:14.972" v="233" actId="403"/>
          <ac:spMkLst>
            <pc:docMk/>
            <pc:sldMk cId="3072013332" sldId="256"/>
            <ac:spMk id="18" creationId="{E0DACDB9-FC93-C9E7-8941-56687C41F144}"/>
          </ac:spMkLst>
        </pc:spChg>
        <pc:picChg chg="add mod">
          <ac:chgData name="Natalia Rosas Bastidas" userId="5d8c019c-9051-4f7e-9c2b-b2217dda749d" providerId="ADAL" clId="{B7212D4E-45B3-4DD7-948F-9B5EC95787D7}" dt="2022-10-06T08:30:42.806" v="115" actId="14100"/>
          <ac:picMkLst>
            <pc:docMk/>
            <pc:sldMk cId="3072013332" sldId="256"/>
            <ac:picMk id="4" creationId="{6DF62FE1-E187-8B97-BE66-C4AF20E273F8}"/>
          </ac:picMkLst>
        </pc:picChg>
        <pc:cxnChg chg="add mod">
          <ac:chgData name="Natalia Rosas Bastidas" userId="5d8c019c-9051-4f7e-9c2b-b2217dda749d" providerId="ADAL" clId="{B7212D4E-45B3-4DD7-948F-9B5EC95787D7}" dt="2022-10-06T08:34:20.663" v="216" actId="1038"/>
          <ac:cxnSpMkLst>
            <pc:docMk/>
            <pc:sldMk cId="3072013332" sldId="256"/>
            <ac:cxnSpMk id="13" creationId="{DA32C297-B6C0-E975-ADB9-75EAE9FAD6F2}"/>
          </ac:cxnSpMkLst>
        </pc:cxnChg>
        <pc:cxnChg chg="add mod">
          <ac:chgData name="Natalia Rosas Bastidas" userId="5d8c019c-9051-4f7e-9c2b-b2217dda749d" providerId="ADAL" clId="{B7212D4E-45B3-4DD7-948F-9B5EC95787D7}" dt="2022-10-06T08:33:37.346" v="197" actId="1037"/>
          <ac:cxnSpMkLst>
            <pc:docMk/>
            <pc:sldMk cId="3072013332" sldId="256"/>
            <ac:cxnSpMk id="14" creationId="{D7BF8EF4-E2C4-7DDA-FB6F-89BF12D247E8}"/>
          </ac:cxnSpMkLst>
        </pc:cxnChg>
        <pc:cxnChg chg="add mod">
          <ac:chgData name="Natalia Rosas Bastidas" userId="5d8c019c-9051-4f7e-9c2b-b2217dda749d" providerId="ADAL" clId="{B7212D4E-45B3-4DD7-948F-9B5EC95787D7}" dt="2022-10-06T08:33:41.973" v="201" actId="1038"/>
          <ac:cxnSpMkLst>
            <pc:docMk/>
            <pc:sldMk cId="3072013332" sldId="256"/>
            <ac:cxnSpMk id="15" creationId="{32B760F8-162B-6AAE-18A6-068A9ADE9F26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49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60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86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547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49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43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084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63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37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876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300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6DF62FE1-E187-8B97-BE66-C4AF20E273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941" y="403122"/>
            <a:ext cx="4733233" cy="64548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FF42D58-ED82-6428-E1C1-D2A4633E9272}"/>
              </a:ext>
            </a:extLst>
          </p:cNvPr>
          <p:cNvSpPr txBox="1"/>
          <p:nvPr/>
        </p:nvSpPr>
        <p:spPr>
          <a:xfrm rot="17800172">
            <a:off x="3693173" y="692509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/>
              <a:t>FK688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94F461-729B-AD09-4B1A-27A2B5A9AD6C}"/>
              </a:ext>
            </a:extLst>
          </p:cNvPr>
          <p:cNvSpPr txBox="1"/>
          <p:nvPr/>
        </p:nvSpPr>
        <p:spPr>
          <a:xfrm rot="17800172">
            <a:off x="4252580" y="708265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/>
              <a:t>A2(o)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F7C4B3-F36B-3AD1-80F5-B14D2217E68C}"/>
              </a:ext>
            </a:extLst>
          </p:cNvPr>
          <p:cNvSpPr txBox="1"/>
          <p:nvPr/>
        </p:nvSpPr>
        <p:spPr>
          <a:xfrm rot="17800172">
            <a:off x="4765073" y="721873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/>
              <a:t>A2(t)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8F0F3B-744F-5BF2-00A5-514D0FB9FF57}"/>
              </a:ext>
            </a:extLst>
          </p:cNvPr>
          <p:cNvSpPr txBox="1"/>
          <p:nvPr/>
        </p:nvSpPr>
        <p:spPr>
          <a:xfrm rot="17800172">
            <a:off x="5088555" y="433952"/>
            <a:ext cx="1313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/>
              <a:t>FK688 (OmpK36</a:t>
            </a:r>
            <a:r>
              <a:rPr lang="en-AU" sz="1200" b="1" baseline="30000" dirty="0"/>
              <a:t>+</a:t>
            </a:r>
            <a:r>
              <a:rPr lang="en-AU" sz="1200" b="1" dirty="0"/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672E94-E665-4244-0F27-ECB66275ADCA}"/>
              </a:ext>
            </a:extLst>
          </p:cNvPr>
          <p:cNvSpPr txBox="1"/>
          <p:nvPr/>
        </p:nvSpPr>
        <p:spPr>
          <a:xfrm rot="17800172">
            <a:off x="5898960" y="676751"/>
            <a:ext cx="529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/>
              <a:t>B3(o)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DCD124-2897-DC6B-A9A0-C39EA847325C}"/>
              </a:ext>
            </a:extLst>
          </p:cNvPr>
          <p:cNvSpPr txBox="1"/>
          <p:nvPr/>
        </p:nvSpPr>
        <p:spPr>
          <a:xfrm rot="17800172">
            <a:off x="6459662" y="724739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/>
              <a:t>B3(t)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A32C297-B6C0-E975-ADB9-75EAE9FAD6F2}"/>
              </a:ext>
            </a:extLst>
          </p:cNvPr>
          <p:cNvCxnSpPr/>
          <p:nvPr/>
        </p:nvCxnSpPr>
        <p:spPr>
          <a:xfrm>
            <a:off x="6883564" y="2989007"/>
            <a:ext cx="3342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7BF8EF4-E2C4-7DDA-FB6F-89BF12D247E8}"/>
              </a:ext>
            </a:extLst>
          </p:cNvPr>
          <p:cNvCxnSpPr/>
          <p:nvPr/>
        </p:nvCxnSpPr>
        <p:spPr>
          <a:xfrm>
            <a:off x="6884056" y="3116663"/>
            <a:ext cx="3342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2B760F8-162B-6AAE-18A6-068A9ADE9F26}"/>
              </a:ext>
            </a:extLst>
          </p:cNvPr>
          <p:cNvCxnSpPr/>
          <p:nvPr/>
        </p:nvCxnSpPr>
        <p:spPr>
          <a:xfrm>
            <a:off x="6877829" y="3229079"/>
            <a:ext cx="3342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229AC6C-8608-FBBC-7297-42402AAFA3B2}"/>
              </a:ext>
            </a:extLst>
          </p:cNvPr>
          <p:cNvSpPr txBox="1"/>
          <p:nvPr/>
        </p:nvSpPr>
        <p:spPr>
          <a:xfrm>
            <a:off x="7167880" y="2826144"/>
            <a:ext cx="6815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/>
              <a:t>OmpK36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FB813B-BDEA-2CEA-1816-6DB511266860}"/>
              </a:ext>
            </a:extLst>
          </p:cNvPr>
          <p:cNvSpPr txBox="1"/>
          <p:nvPr/>
        </p:nvSpPr>
        <p:spPr>
          <a:xfrm>
            <a:off x="7167880" y="2978847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 err="1"/>
              <a:t>PhoE</a:t>
            </a:r>
            <a:endParaRPr lang="en-AU" sz="11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DACDB9-FC93-C9E7-8941-56687C41F144}"/>
              </a:ext>
            </a:extLst>
          </p:cNvPr>
          <p:cNvSpPr txBox="1"/>
          <p:nvPr/>
        </p:nvSpPr>
        <p:spPr>
          <a:xfrm>
            <a:off x="7167880" y="3115965"/>
            <a:ext cx="5453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 err="1"/>
              <a:t>OmpA</a:t>
            </a:r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3072013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24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Natalia Rosas</dc:creator>
  <cp:lastModifiedBy>Natalia Rosas Bastidas</cp:lastModifiedBy>
  <cp:revision>1</cp:revision>
  <dcterms:created xsi:type="dcterms:W3CDTF">2022-10-06T08:20:47Z</dcterms:created>
  <dcterms:modified xsi:type="dcterms:W3CDTF">2022-10-06T08:35:32Z</dcterms:modified>
</cp:coreProperties>
</file>